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9" r:id="rId3"/>
    <p:sldId id="278" r:id="rId4"/>
    <p:sldId id="277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4" r:id="rId15"/>
    <p:sldId id="265" r:id="rId16"/>
    <p:sldId id="263" r:id="rId17"/>
    <p:sldId id="281" r:id="rId18"/>
    <p:sldId id="280" r:id="rId19"/>
    <p:sldId id="260" r:id="rId20"/>
    <p:sldId id="282" r:id="rId21"/>
    <p:sldId id="266" r:id="rId22"/>
    <p:sldId id="283" r:id="rId23"/>
    <p:sldId id="287" r:id="rId24"/>
    <p:sldId id="284" r:id="rId25"/>
    <p:sldId id="286" r:id="rId26"/>
    <p:sldId id="285" r:id="rId27"/>
    <p:sldId id="288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36" autoAdjust="0"/>
  </p:normalViewPr>
  <p:slideViewPr>
    <p:cSldViewPr>
      <p:cViewPr varScale="1">
        <p:scale>
          <a:sx n="66" d="100"/>
          <a:sy n="66" d="100"/>
        </p:scale>
        <p:origin x="-1280" y="-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70F36-C850-4B9F-9C14-BCF3113D94B1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D538F-F029-4B03-9928-717BFFDBEC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08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03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4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6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68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29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582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86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49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29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87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79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1134E-7AD7-45A1-80CD-5083B922B1C9}" type="datetimeFigureOut">
              <a:rPr lang="es-ES" smtClean="0"/>
              <a:t>04/12/2013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213EB-3D1A-4877-BC24-C5CAA6DBAA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3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206680" cy="2666727"/>
          </a:xfrm>
        </p:spPr>
        <p:txBody>
          <a:bodyPr>
            <a:noAutofit/>
          </a:bodyPr>
          <a:lstStyle/>
          <a:p>
            <a:r>
              <a:rPr lang="es-ES" sz="19900" dirty="0" smtClean="0">
                <a:solidFill>
                  <a:schemeClr val="bg1"/>
                </a:solidFill>
                <a:latin typeface="Chiller" panose="04020404031007020602" pitchFamily="82" charset="0"/>
              </a:rPr>
              <a:t>Un equipo </a:t>
            </a:r>
            <a:endParaRPr lang="es-ES" sz="199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  <p:pic>
        <p:nvPicPr>
          <p:cNvPr id="4" name="Two Steps from Hell - Protectors of the Earth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4624" y="34548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98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9"/>
    </mc:Choice>
    <mc:Fallback xmlns="">
      <p:transition spd="slow" advTm="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8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51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64704"/>
            <a:ext cx="3525153" cy="5286765"/>
          </a:xfrm>
        </p:spPr>
      </p:pic>
      <p:sp>
        <p:nvSpPr>
          <p:cNvPr id="2" name="1 Rectángulo"/>
          <p:cNvSpPr/>
          <p:nvPr/>
        </p:nvSpPr>
        <p:spPr>
          <a:xfrm>
            <a:off x="683568" y="5157192"/>
            <a:ext cx="1930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Sacrificio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"/>
    </mc:Choice>
    <mc:Fallback xmlns="">
      <p:transition spd="slow" advTm="655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4664"/>
            <a:ext cx="3718321" cy="5577483"/>
          </a:xfrm>
        </p:spPr>
      </p:pic>
      <p:sp>
        <p:nvSpPr>
          <p:cNvPr id="2" name="1 Rectángulo"/>
          <p:cNvSpPr/>
          <p:nvPr/>
        </p:nvSpPr>
        <p:spPr>
          <a:xfrm>
            <a:off x="5974298" y="5229200"/>
            <a:ext cx="2387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Caerse…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"/>
    </mc:Choice>
    <mc:Fallback xmlns="">
      <p:transition spd="slow" advTm="649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286104" cy="4857403"/>
          </a:xfrm>
        </p:spPr>
      </p:pic>
      <p:sp>
        <p:nvSpPr>
          <p:cNvPr id="2" name="1 Rectángulo"/>
          <p:cNvSpPr/>
          <p:nvPr/>
        </p:nvSpPr>
        <p:spPr>
          <a:xfrm>
            <a:off x="4355976" y="5873508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…p</a:t>
            </a:r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ara levantarse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2"/>
    </mc:Choice>
    <mc:Fallback xmlns="">
      <p:transition spd="slow" advTm="652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504424" cy="5001419"/>
          </a:xfrm>
        </p:spPr>
      </p:pic>
      <p:sp>
        <p:nvSpPr>
          <p:cNvPr id="2" name="1 Rectángulo"/>
          <p:cNvSpPr/>
          <p:nvPr/>
        </p:nvSpPr>
        <p:spPr>
          <a:xfrm>
            <a:off x="6876256" y="5934670"/>
            <a:ext cx="1455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Apoyo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3"/>
    </mc:Choice>
    <mc:Fallback xmlns="">
      <p:transition spd="slow" advTm="654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394116" cy="4929411"/>
          </a:xfrm>
        </p:spPr>
      </p:pic>
      <p:sp>
        <p:nvSpPr>
          <p:cNvPr id="2" name="1 Rectángulo"/>
          <p:cNvSpPr/>
          <p:nvPr/>
        </p:nvSpPr>
        <p:spPr>
          <a:xfrm>
            <a:off x="6804248" y="5934670"/>
            <a:ext cx="1526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Fuerza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8"/>
    </mc:Choice>
    <mc:Fallback xmlns="">
      <p:transition spd="slow" advTm="654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502128" cy="5001419"/>
          </a:xfrm>
        </p:spPr>
      </p:pic>
      <p:sp>
        <p:nvSpPr>
          <p:cNvPr id="2" name="1 Rectángulo"/>
          <p:cNvSpPr/>
          <p:nvPr/>
        </p:nvSpPr>
        <p:spPr>
          <a:xfrm>
            <a:off x="6444208" y="5927799"/>
            <a:ext cx="1922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Reacción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"/>
    </mc:Choice>
    <mc:Fallback xmlns="">
      <p:transition spd="slow" advTm="656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8229600" cy="2622744"/>
          </a:xfrm>
        </p:spPr>
      </p:pic>
      <p:sp>
        <p:nvSpPr>
          <p:cNvPr id="2" name="1 Rectángulo"/>
          <p:cNvSpPr/>
          <p:nvPr/>
        </p:nvSpPr>
        <p:spPr>
          <a:xfrm>
            <a:off x="3491880" y="5301208"/>
            <a:ext cx="2268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AFICIÓN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1"/>
    </mc:Choice>
    <mc:Fallback xmlns="">
      <p:transition spd="slow" advTm="647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502128" cy="5001419"/>
          </a:xfrm>
        </p:spPr>
      </p:pic>
      <p:sp>
        <p:nvSpPr>
          <p:cNvPr id="2" name="1 Rectángulo"/>
          <p:cNvSpPr/>
          <p:nvPr/>
        </p:nvSpPr>
        <p:spPr>
          <a:xfrm>
            <a:off x="2483554" y="5920927"/>
            <a:ext cx="4455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Peña Frente Quesero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5"/>
    </mc:Choice>
    <mc:Fallback xmlns="">
      <p:transition spd="slow" advTm="662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394116" cy="4929411"/>
          </a:xfrm>
        </p:spPr>
      </p:pic>
      <p:sp>
        <p:nvSpPr>
          <p:cNvPr id="2" name="1 Rectángulo"/>
          <p:cNvSpPr/>
          <p:nvPr/>
        </p:nvSpPr>
        <p:spPr>
          <a:xfrm>
            <a:off x="2888677" y="5934670"/>
            <a:ext cx="3573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Peña El Ascenso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8"/>
    </mc:Choice>
    <mc:Fallback xmlns="">
      <p:transition spd="slow" advTm="644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2656"/>
            <a:ext cx="3812694" cy="5719863"/>
          </a:xfrm>
        </p:spPr>
      </p:pic>
      <p:sp>
        <p:nvSpPr>
          <p:cNvPr id="2" name="1 Rectángulo"/>
          <p:cNvSpPr/>
          <p:nvPr/>
        </p:nvSpPr>
        <p:spPr>
          <a:xfrm>
            <a:off x="2555776" y="5934670"/>
            <a:ext cx="4014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Peña Doble Penalti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1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"/>
    </mc:Choice>
    <mc:Fallback xmlns="">
      <p:transition spd="slow" advTm="656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507288" cy="2362274"/>
          </a:xfrm>
        </p:spPr>
        <p:txBody>
          <a:bodyPr>
            <a:noAutofit/>
          </a:bodyPr>
          <a:lstStyle/>
          <a:p>
            <a:r>
              <a:rPr lang="es-ES" sz="19900" dirty="0" smtClean="0">
                <a:solidFill>
                  <a:schemeClr val="bg1"/>
                </a:solidFill>
                <a:latin typeface="Chiller" panose="04020404031007020602" pitchFamily="82" charset="0"/>
              </a:rPr>
              <a:t>Una afición</a:t>
            </a:r>
            <a:endParaRPr lang="es-ES" sz="199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9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"/>
    </mc:Choice>
    <mc:Fallback xmlns="">
      <p:transition spd="slow" advTm="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286104" cy="4857403"/>
          </a:xfrm>
        </p:spPr>
      </p:pic>
      <p:sp>
        <p:nvSpPr>
          <p:cNvPr id="2" name="1 Rectángulo"/>
          <p:cNvSpPr/>
          <p:nvPr/>
        </p:nvSpPr>
        <p:spPr>
          <a:xfrm>
            <a:off x="3893305" y="6021288"/>
            <a:ext cx="1422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Ánimo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0"/>
    </mc:Choice>
    <mc:Fallback xmlns="">
      <p:transition spd="slow" advTm="503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178092" cy="4785395"/>
          </a:xfrm>
        </p:spPr>
      </p:pic>
      <p:sp>
        <p:nvSpPr>
          <p:cNvPr id="2" name="1 Rectángulo"/>
          <p:cNvSpPr/>
          <p:nvPr/>
        </p:nvSpPr>
        <p:spPr>
          <a:xfrm>
            <a:off x="4019466" y="5934670"/>
            <a:ext cx="1455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Apoyo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"/>
    </mc:Choice>
    <mc:Fallback xmlns="">
      <p:transition spd="slow" advTm="647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610140" cy="5073427"/>
          </a:xfrm>
        </p:spPr>
      </p:pic>
      <p:sp>
        <p:nvSpPr>
          <p:cNvPr id="2" name="1 Rectángulo"/>
          <p:cNvSpPr/>
          <p:nvPr/>
        </p:nvSpPr>
        <p:spPr>
          <a:xfrm>
            <a:off x="3844866" y="5940169"/>
            <a:ext cx="166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Empuje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8"/>
    </mc:Choice>
    <mc:Fallback xmlns="">
      <p:transition spd="slow" advTm="660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estaticos02.marca.com/imagenes/2013/10/04/futbol/futbol_sala/1380875283_extras_noticia_foton_7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102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808512" y="5661248"/>
            <a:ext cx="14654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6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GOL!</a:t>
            </a:r>
            <a:endParaRPr lang="es-ES" sz="6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3"/>
    </mc:Choice>
    <mc:Fallback xmlns="">
      <p:transition spd="slow" advTm="640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4744"/>
            <a:ext cx="3524878" cy="5287318"/>
          </a:xfrm>
        </p:spPr>
      </p:pic>
      <p:sp>
        <p:nvSpPr>
          <p:cNvPr id="2" name="1 Rectángulo"/>
          <p:cNvSpPr/>
          <p:nvPr/>
        </p:nvSpPr>
        <p:spPr>
          <a:xfrm>
            <a:off x="6451930" y="5517232"/>
            <a:ext cx="1617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Alegría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5"/>
    </mc:Choice>
    <mc:Fallback xmlns="">
      <p:transition spd="slow" advTm="659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719272" cy="5145435"/>
          </a:xfrm>
        </p:spPr>
      </p:pic>
      <p:sp>
        <p:nvSpPr>
          <p:cNvPr id="2" name="1 Rectángulo"/>
          <p:cNvSpPr/>
          <p:nvPr/>
        </p:nvSpPr>
        <p:spPr>
          <a:xfrm>
            <a:off x="3551257" y="5877272"/>
            <a:ext cx="2536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Celebración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5"/>
    </mc:Choice>
    <mc:Fallback xmlns="">
      <p:transition spd="slow" advTm="655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502128" cy="5001419"/>
          </a:xfrm>
        </p:spPr>
      </p:pic>
      <p:sp>
        <p:nvSpPr>
          <p:cNvPr id="2" name="1 Rectángulo"/>
          <p:cNvSpPr/>
          <p:nvPr/>
        </p:nvSpPr>
        <p:spPr>
          <a:xfrm>
            <a:off x="3851920" y="5755512"/>
            <a:ext cx="15424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6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Unión</a:t>
            </a:r>
            <a:endParaRPr lang="es-ES" sz="6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1"/>
    </mc:Choice>
    <mc:Fallback xmlns="">
      <p:transition spd="slow" advTm="654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0" y="0"/>
            <a:ext cx="8856984" cy="66967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24906"/>
            <a:ext cx="2304256" cy="2491252"/>
          </a:xfrm>
        </p:spPr>
      </p:pic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649796" y="404664"/>
            <a:ext cx="7772400" cy="1470025"/>
          </a:xfrm>
        </p:spPr>
        <p:txBody>
          <a:bodyPr>
            <a:noAutofit/>
          </a:bodyPr>
          <a:lstStyle/>
          <a:p>
            <a:r>
              <a:rPr lang="es-ES" sz="19900" b="1" dirty="0" smtClean="0">
                <a:solidFill>
                  <a:srgbClr val="0070C0"/>
                </a:solidFill>
                <a:latin typeface="Chiller" panose="04020404031007020602" pitchFamily="82" charset="0"/>
              </a:rPr>
              <a:t>Carácter</a:t>
            </a:r>
            <a:endParaRPr lang="es-ES" sz="19900" b="1" dirty="0">
              <a:solidFill>
                <a:srgbClr val="0070C0"/>
              </a:solidFill>
              <a:latin typeface="Chiller" panose="04020404031007020602" pitchFamily="82" charset="0"/>
            </a:endParaRPr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144016" y="4221088"/>
            <a:ext cx="8568952" cy="1464568"/>
          </a:xfrm>
        </p:spPr>
        <p:txBody>
          <a:bodyPr>
            <a:noAutofit/>
          </a:bodyPr>
          <a:lstStyle/>
          <a:p>
            <a:r>
              <a:rPr lang="es-ES" sz="19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Montesinos</a:t>
            </a:r>
            <a:endParaRPr lang="es-ES" sz="19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012160" y="2420886"/>
            <a:ext cx="24288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Peña</a:t>
            </a:r>
          </a:p>
          <a:p>
            <a:pPr algn="ctr"/>
            <a:r>
              <a:rPr lang="es-E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El Ascenso</a:t>
            </a:r>
            <a:endParaRPr lang="es-E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968269" y="4653136"/>
            <a:ext cx="5258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Rounded MT Bold" panose="020F0704030504030204" pitchFamily="34" charset="0"/>
              </a:rPr>
              <a:t>Peña </a:t>
            </a:r>
            <a:r>
              <a:rPr lang="es-ES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 Rounded MT Bold" panose="020F0704030504030204" pitchFamily="34" charset="0"/>
              </a:rPr>
              <a:t>Doble Penalti</a:t>
            </a:r>
            <a:endParaRPr lang="es-ES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53501"/>
            <a:ext cx="1800200" cy="18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6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"/>
    </mc:Choice>
    <mc:Fallback xmlns="">
      <p:transition spd="slow" advTm="790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756592" y="2348880"/>
            <a:ext cx="10585176" cy="2520280"/>
          </a:xfrm>
        </p:spPr>
        <p:txBody>
          <a:bodyPr>
            <a:noAutofit/>
          </a:bodyPr>
          <a:lstStyle/>
          <a:p>
            <a:r>
              <a:rPr lang="es-ES" sz="15800" dirty="0" smtClean="0">
                <a:solidFill>
                  <a:schemeClr val="bg1"/>
                </a:solidFill>
                <a:latin typeface="Chiller" panose="04020404031007020602" pitchFamily="82" charset="0"/>
              </a:rPr>
              <a:t>Un sentimiento</a:t>
            </a:r>
            <a:endParaRPr lang="es-ES" sz="15800" dirty="0">
              <a:solidFill>
                <a:schemeClr val="bg1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"/>
    </mc:Choice>
    <mc:Fallback xmlns="">
      <p:transition spd="slow" advTm="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ui_3_5_1_5_1386081325047_571" descr="http://montesinosfutbolsala.com/wp-content/uploads/2013/10/Inter-vs.-Montesinos1-600x3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17001" cy="43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804248" y="5805264"/>
            <a:ext cx="1673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Calidad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3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5"/>
    </mc:Choice>
    <mc:Fallback xmlns="">
      <p:transition spd="slow" advTm="654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1.254\datos\COMUNICACION INTERNA\AAA powerpoint David\Montesinos CFS Jumilla vs. ElPozo Murcia (5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3812910" cy="57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60232" y="5373216"/>
            <a:ext cx="1935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Sabiduría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"/>
    </mc:Choice>
    <mc:Fallback xmlns="">
      <p:transition spd="slow" advTm="654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192.168.1.254\datos\COMUNICACION INTERNA\AAA powerpoint David\Montesinos CFS Jumilla vs. Santiago Futsal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04856" cy="50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98538" y="6081215"/>
            <a:ext cx="1624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Presión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"/>
    </mc:Choice>
    <mc:Fallback xmlns="">
      <p:transition spd="slow" advTm="651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254\datos\COMUNICACION INTERNA\AAA powerpoint David\Montesinos CFS Jumilla vs. Santiago Futsal (1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394116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60232" y="5964936"/>
            <a:ext cx="1755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>
                <a:ln w="50800"/>
                <a:solidFill>
                  <a:schemeClr val="bg1">
                    <a:shade val="50000"/>
                  </a:schemeClr>
                </a:solidFill>
                <a:latin typeface="Chiller" panose="04020404031007020602" pitchFamily="82" charset="0"/>
              </a:rPr>
              <a:t>Entrega</a:t>
            </a:r>
            <a:endParaRPr lang="es-ES" sz="5400" b="1" dirty="0">
              <a:ln w="50800"/>
              <a:solidFill>
                <a:schemeClr val="bg1">
                  <a:shade val="50000"/>
                </a:schemeClr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4"/>
    </mc:Choice>
    <mc:Fallback xmlns="">
      <p:transition spd="slow" advTm="656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394116" cy="4929411"/>
          </a:xfrm>
        </p:spPr>
      </p:pic>
      <p:sp>
        <p:nvSpPr>
          <p:cNvPr id="2" name="1 Rectángulo"/>
          <p:cNvSpPr/>
          <p:nvPr/>
        </p:nvSpPr>
        <p:spPr>
          <a:xfrm>
            <a:off x="6876256" y="5877272"/>
            <a:ext cx="1359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Lucha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9"/>
    </mc:Choice>
    <mc:Fallback xmlns="">
      <p:transition spd="slow" advTm="651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7056784" cy="4705408"/>
          </a:xfrm>
        </p:spPr>
      </p:pic>
      <p:sp>
        <p:nvSpPr>
          <p:cNvPr id="2" name="1 Rectángulo"/>
          <p:cNvSpPr/>
          <p:nvPr/>
        </p:nvSpPr>
        <p:spPr>
          <a:xfrm>
            <a:off x="6300192" y="5806494"/>
            <a:ext cx="2081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Chiller" panose="04020404031007020602" pitchFamily="82" charset="0"/>
              </a:rPr>
              <a:t>Seguridad</a:t>
            </a:r>
            <a:endParaRPr lang="es-E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2"/>
    </mc:Choice>
    <mc:Fallback xmlns="">
      <p:transition spd="slow" advTm="649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47</Words>
  <Application>Microsoft Office PowerPoint</Application>
  <PresentationFormat>Presentación en pantalla (4:3)</PresentationFormat>
  <Paragraphs>31</Paragraphs>
  <Slides>27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Un equipo </vt:lpstr>
      <vt:lpstr>Una afición</vt:lpstr>
      <vt:lpstr>Un sentimiento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Carácter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equipo</dc:title>
  <dc:creator>David</dc:creator>
  <cp:lastModifiedBy>David</cp:lastModifiedBy>
  <cp:revision>17</cp:revision>
  <dcterms:created xsi:type="dcterms:W3CDTF">2013-12-03T15:12:17Z</dcterms:created>
  <dcterms:modified xsi:type="dcterms:W3CDTF">2013-12-04T12:35:17Z</dcterms:modified>
</cp:coreProperties>
</file>